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</p:sldIdLst>
  <p:sldSz cx="24377650" cy="13716000"/>
  <p:notesSz cx="7559675" cy="106914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05F2C04-C923-438B-8C0F-E0CD2BADF298}">
      <wppc:fontMiss xmlns:wppc="http://www.wps.cn/officeDocument/PresentationCustomData" type="true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528" y="-90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218600" y="547200"/>
            <a:ext cx="21939480" cy="2290320"/>
          </a:xfrm>
          <a:prstGeom prst="rect">
            <a:avLst/>
          </a:prstGeom>
        </p:spPr>
        <p:txBody>
          <a:bodyPr wrap="none" lIns="0" tIns="0" rIns="0" bIns="0" anchor="ctr"/>
          <a:lstStyle/>
          <a:p/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218600" y="3209400"/>
            <a:ext cx="2193948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218600" y="7364160"/>
            <a:ext cx="2193948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218600" y="547200"/>
            <a:ext cx="21939480" cy="2290320"/>
          </a:xfrm>
          <a:prstGeom prst="rect">
            <a:avLst/>
          </a:prstGeom>
        </p:spPr>
        <p:txBody>
          <a:bodyPr wrap="none" lIns="0" tIns="0" rIns="0" bIns="0" anchor="ctr"/>
          <a:lstStyle/>
          <a:p/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218600" y="3209400"/>
            <a:ext cx="1070604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12460320" y="3209400"/>
            <a:ext cx="1070604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12460320" y="7364160"/>
            <a:ext cx="1070604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1218600" y="7364160"/>
            <a:ext cx="1070604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218600" y="547200"/>
            <a:ext cx="21939480" cy="2290320"/>
          </a:xfrm>
          <a:prstGeom prst="rect">
            <a:avLst/>
          </a:prstGeom>
        </p:spPr>
        <p:txBody>
          <a:bodyPr wrap="none" lIns="0" tIns="0" rIns="0" bIns="0" anchor="ctr"/>
          <a:lstStyle/>
          <a:p/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218600" y="3209400"/>
            <a:ext cx="1070604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2460320" y="3209400"/>
            <a:ext cx="1070604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218600" y="547200"/>
            <a:ext cx="21939480" cy="2290320"/>
          </a:xfrm>
          <a:prstGeom prst="rect">
            <a:avLst/>
          </a:prstGeom>
        </p:spPr>
        <p:txBody>
          <a:bodyPr wrap="none" lIns="0" tIns="0" rIns="0" bIns="0" anchor="ctr"/>
          <a:lstStyle/>
          <a:p/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218600" y="3209400"/>
            <a:ext cx="21939480" cy="79552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8600" y="547200"/>
            <a:ext cx="21939480" cy="2290320"/>
          </a:xfrm>
          <a:prstGeom prst="rect">
            <a:avLst/>
          </a:prstGeom>
        </p:spPr>
        <p:txBody>
          <a:bodyPr wrap="none" lIns="0" tIns="0" rIns="0" bIns="0" anchor="ctr"/>
          <a:lstStyle/>
          <a:p/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218600" y="3209400"/>
            <a:ext cx="21939480" cy="795492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218600" y="547200"/>
            <a:ext cx="21939480" cy="2290320"/>
          </a:xfrm>
          <a:prstGeom prst="rect">
            <a:avLst/>
          </a:prstGeom>
        </p:spPr>
        <p:txBody>
          <a:bodyPr wrap="none" lIns="0" tIns="0" rIns="0" bIns="0" anchor="ctr"/>
          <a:lstStyle/>
          <a:p/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218600" y="3209400"/>
            <a:ext cx="10706040" cy="795492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12460320" y="3209400"/>
            <a:ext cx="10706040" cy="795492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218600" y="547200"/>
            <a:ext cx="21939480" cy="2290320"/>
          </a:xfrm>
          <a:prstGeom prst="rect">
            <a:avLst/>
          </a:prstGeom>
        </p:spPr>
        <p:txBody>
          <a:bodyPr wrap="none" lIns="0" tIns="0" rIns="0" bIns="0" anchor="ctr"/>
          <a:lstStyle/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218600" y="547200"/>
            <a:ext cx="21939480" cy="106171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218600" y="547200"/>
            <a:ext cx="21939480" cy="2290320"/>
          </a:xfrm>
          <a:prstGeom prst="rect">
            <a:avLst/>
          </a:prstGeom>
        </p:spPr>
        <p:txBody>
          <a:bodyPr wrap="none" lIns="0" tIns="0" rIns="0" bIns="0" anchor="ctr"/>
          <a:lstStyle/>
          <a:p/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218600" y="3209400"/>
            <a:ext cx="1070604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1218600" y="7364160"/>
            <a:ext cx="1070604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12460320" y="3209400"/>
            <a:ext cx="10706040" cy="795492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218600" y="547200"/>
            <a:ext cx="21939480" cy="2290320"/>
          </a:xfrm>
          <a:prstGeom prst="rect">
            <a:avLst/>
          </a:prstGeom>
        </p:spPr>
        <p:txBody>
          <a:bodyPr wrap="none" lIns="0" tIns="0" rIns="0" bIns="0" anchor="ctr"/>
          <a:lstStyle/>
          <a:p/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218600" y="3209400"/>
            <a:ext cx="10706040" cy="795492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12460320" y="3209400"/>
            <a:ext cx="1070604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12460320" y="7364160"/>
            <a:ext cx="1070604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218600" y="547200"/>
            <a:ext cx="21939480" cy="2290320"/>
          </a:xfrm>
          <a:prstGeom prst="rect">
            <a:avLst/>
          </a:prstGeom>
        </p:spPr>
        <p:txBody>
          <a:bodyPr wrap="none" lIns="0" tIns="0" rIns="0" bIns="0" anchor="ctr"/>
          <a:lstStyle/>
          <a:p/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218600" y="3209400"/>
            <a:ext cx="1070604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12460320" y="3209400"/>
            <a:ext cx="1070604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1218600" y="7364160"/>
            <a:ext cx="21938760" cy="3794040"/>
          </a:xfrm>
          <a:prstGeom prst="rect">
            <a:avLst/>
          </a:prstGeom>
        </p:spPr>
        <p:txBody>
          <a:bodyPr wrap="none" lIns="0" tIns="0" rIns="0" bIns="0"/>
          <a:lstStyle/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1218960" y="12712680"/>
            <a:ext cx="5687640" cy="729720"/>
          </a:xfrm>
          <a:prstGeom prst="rect">
            <a:avLst/>
          </a:prstGeom>
        </p:spPr>
        <p:txBody>
          <a:bodyPr lIns="217800" tIns="108720" rIns="217800" bIns="108720" anchor="ctr"/>
          <a:lstStyle/>
          <a:p>
            <a:pPr>
              <a:lnSpc>
                <a:spcPct val="100000"/>
              </a:lnSpc>
            </a:pPr>
            <a:r>
              <a:rPr lang="en-IN" sz="2900">
                <a:solidFill>
                  <a:srgbClr val="8B8B8B"/>
                </a:solidFill>
                <a:latin typeface="Calibri" panose="020F0502020204030204"/>
              </a:rPr>
              <a:t>26/09/17</a:t>
            </a:r>
            <a:endParaRPr lang="en-IN" sz="2900">
              <a:solidFill>
                <a:srgbClr val="8B8B8B"/>
              </a:solidFill>
              <a:latin typeface="Calibri" panose="020F0502020204030204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8328960" y="12712680"/>
            <a:ext cx="7719120" cy="729720"/>
          </a:xfrm>
          <a:prstGeom prst="rect">
            <a:avLst/>
          </a:prstGeom>
        </p:spPr>
        <p:txBody>
          <a:bodyPr lIns="217800" tIns="108720" rIns="217800" bIns="108720" anchor="ctr"/>
          <a:lstStyle/>
          <a:p/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17470800" y="12712680"/>
            <a:ext cx="5687640" cy="729720"/>
          </a:xfrm>
          <a:prstGeom prst="rect">
            <a:avLst/>
          </a:prstGeom>
        </p:spPr>
        <p:txBody>
          <a:bodyPr lIns="217800" tIns="108720" rIns="217800" bIns="108720" anchor="ctr"/>
          <a:lstStyle/>
          <a:p>
            <a:pPr algn="r">
              <a:lnSpc>
                <a:spcPct val="100000"/>
              </a:lnSpc>
            </a:pPr>
            <a:fld id="{9A1866FB-E411-43CB-BBA3-3919C9277173}" type="slidenum">
              <a:rPr lang="en-IN" sz="2900">
                <a:solidFill>
                  <a:srgbClr val="8B8B8B"/>
                </a:solidFill>
                <a:latin typeface="Calibri" panose="020F0502020204030204"/>
              </a:rPr>
            </a:fld>
            <a:endParaRPr lang="en-IN" sz="2900">
              <a:solidFill>
                <a:srgbClr val="8B8B8B"/>
              </a:solidFill>
              <a:latin typeface="Calibri" panose="020F0502020204030204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1218600" y="547200"/>
            <a:ext cx="21939480" cy="22899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en-US"/>
              <a:t>Click to edit the title text format</a:t>
            </a:r>
            <a:endParaRPr lang="en-US"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1218600" y="3209400"/>
            <a:ext cx="21939480" cy="795492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en-US"/>
              <a:t>Click to edit the outline text format</a:t>
            </a:r>
            <a:endParaRPr lang="en-US"/>
          </a:p>
          <a:p>
            <a:pPr lvl="1">
              <a:buSzPct val="25000"/>
              <a:buFont typeface="StarSymbol"/>
              <a:buChar char=""/>
            </a:pPr>
            <a:r>
              <a:rPr lang="en-US"/>
              <a:t>Second Outline Level</a:t>
            </a:r>
            <a:endParaRPr lang="en-US"/>
          </a:p>
          <a:p>
            <a:pPr lvl="2">
              <a:buSzPct val="25000"/>
              <a:buFont typeface="StarSymbol"/>
              <a:buChar char=""/>
            </a:pPr>
            <a:r>
              <a:rPr lang="en-US"/>
              <a:t>Third Outline Level</a:t>
            </a:r>
            <a:endParaRPr lang="en-US"/>
          </a:p>
          <a:p>
            <a:pPr lvl="3">
              <a:buSzPct val="25000"/>
              <a:buFont typeface="StarSymbol"/>
              <a:buChar char=""/>
            </a:pPr>
            <a:r>
              <a:rPr lang="en-US"/>
              <a:t>Fourth Outline Level</a:t>
            </a:r>
            <a:endParaRPr lang="en-US"/>
          </a:p>
          <a:p>
            <a:pPr lvl="4">
              <a:buSzPct val="25000"/>
              <a:buFont typeface="StarSymbol"/>
              <a:buChar char=""/>
            </a:pPr>
            <a:r>
              <a:rPr lang="en-US"/>
              <a:t>Fifth Outline Level</a:t>
            </a:r>
            <a:endParaRPr lang="en-US"/>
          </a:p>
          <a:p>
            <a:pPr lvl="5">
              <a:buSzPct val="25000"/>
              <a:buFont typeface="StarSymbol"/>
              <a:buChar char=""/>
            </a:pPr>
            <a:r>
              <a:rPr lang="en-US"/>
              <a:t>Sixth Outline Level</a:t>
            </a:r>
            <a:endParaRPr lang="en-US"/>
          </a:p>
          <a:p>
            <a:pPr lvl="6">
              <a:buSzPct val="25000"/>
              <a:buFont typeface="StarSymbol"/>
              <a:buChar char=""/>
            </a:pPr>
            <a:r>
              <a:rPr lang="en-US"/>
              <a:t>Seventh Outline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4377650" cy="13712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4377650" cy="13712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4377650" cy="13712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4377650" cy="13712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3_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0325" y="-55880"/>
            <a:ext cx="24434165" cy="13776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4377650" cy="13712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4377650" cy="13712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5_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4377650" cy="13712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4377650" cy="13712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4377650" cy="13712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SimSun</vt:lpstr>
      <vt:lpstr>Wingdings</vt:lpstr>
      <vt:lpstr>Calibri</vt:lpstr>
      <vt:lpstr>StarSymbol</vt:lpstr>
      <vt:lpstr>Siyam Rupali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Web 123</dc:creator>
  <cp:lastModifiedBy>web4</cp:lastModifiedBy>
  <cp:revision>58</cp:revision>
  <dcterms:created xsi:type="dcterms:W3CDTF">2018-05-29T12:53:00Z</dcterms:created>
  <dcterms:modified xsi:type="dcterms:W3CDTF">2020-09-29T11:07:25Z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KSOProductBuildVer" pid="2">
    <vt:lpwstr>1033-11.2.0.9232</vt:lpwstr>
  </property>
  <property fmtid="{D5CDD505-2E9C-101B-9397-08002B2CF9AE}" name="NXPowerLiteLastOptimized" pid="3">
    <vt:lpwstr>619063</vt:lpwstr>
  </property>
  <property fmtid="{D5CDD505-2E9C-101B-9397-08002B2CF9AE}" name="NXPowerLiteSettings" pid="4">
    <vt:lpwstr>C7000400038000</vt:lpwstr>
  </property>
  <property fmtid="{D5CDD505-2E9C-101B-9397-08002B2CF9AE}" name="NXPowerLiteVersion" pid="5">
    <vt:lpwstr>S9.0.1</vt:lpwstr>
  </property>
</Properties>
</file>